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pt-PT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44" y="-72"/>
      </p:cViewPr>
      <p:guideLst>
        <p:guide orient="horz" pos="7104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22223-4DAC-964C-B730-93A5FCE8A029}" type="datetimeFigureOut">
              <a:rPr lang="pt-PT" smtClean="0"/>
              <a:t>10-02-2014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866C5-0CC1-554E-9D22-08F667F739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922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866C5-0CC1-554E-9D22-08F667F7392D}" type="slidenum">
              <a:rPr lang="pt-PT" smtClean="0"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79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680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46220" y="717127"/>
            <a:ext cx="3023711" cy="1529376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71751" y="717127"/>
            <a:ext cx="8914448" cy="1529376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59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39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02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71752" y="4181264"/>
            <a:ext cx="5969079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800850" y="4181264"/>
            <a:ext cx="5969080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406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80061" y="4059768"/>
            <a:ext cx="4242197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4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877277" y="4059768"/>
            <a:ext cx="4243864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488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347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690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164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643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EBBE-7842-4731-9065-2EAAD31E869F}" type="datetimeFigureOut">
              <a:rPr lang="pt-PT" smtClean="0"/>
              <a:pPr/>
              <a:t>10-02-2014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B45D-134F-4FB3-8271-199472C1F7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85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0160" y="2872408"/>
            <a:ext cx="7848872" cy="1331067"/>
          </a:xfrm>
        </p:spPr>
        <p:txBody>
          <a:bodyPr>
            <a:noAutofit/>
          </a:bodyPr>
          <a:lstStyle/>
          <a:p>
            <a:pPr algn="l"/>
            <a:endParaRPr lang="pt-PT" sz="3200" b="1" dirty="0" smtClean="0"/>
          </a:p>
          <a:p>
            <a:pPr algn="l"/>
            <a:endParaRPr lang="pt-PT" sz="2000" dirty="0" smtClean="0">
              <a:solidFill>
                <a:schemeClr val="tx1"/>
              </a:solidFill>
            </a:endParaRP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Professora </a:t>
            </a:r>
            <a:r>
              <a:rPr lang="pt-P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de Nazaré Oliveira Roca</a:t>
            </a:r>
          </a:p>
          <a:p>
            <a:pPr algn="l"/>
            <a:endParaRPr lang="pt-PT" sz="3200" b="1" dirty="0" smtClean="0"/>
          </a:p>
          <a:p>
            <a:pPr algn="l"/>
            <a:endParaRPr lang="pt-PT" sz="3200" b="1" dirty="0" smtClean="0"/>
          </a:p>
          <a:p>
            <a:pPr algn="l"/>
            <a:endParaRPr lang="pt-PT" sz="3200" b="1" dirty="0" smtClean="0"/>
          </a:p>
          <a:p>
            <a:pPr algn="l"/>
            <a:endParaRPr lang="pt-PT" sz="3200" b="1" dirty="0" smtClean="0"/>
          </a:p>
          <a:p>
            <a:pPr algn="l"/>
            <a:endParaRPr lang="pt-PT" sz="3200" b="1" dirty="0" smtClean="0"/>
          </a:p>
          <a:p>
            <a:pPr algn="l"/>
            <a:endParaRPr lang="pt-PT" sz="3200" b="1" dirty="0" smtClean="0"/>
          </a:p>
          <a:p>
            <a:pPr algn="l"/>
            <a:endParaRPr lang="pt-PT" sz="3200" b="1" dirty="0" smtClean="0"/>
          </a:p>
          <a:p>
            <a:pPr algn="l"/>
            <a:endParaRPr lang="pt-PT" sz="3200" b="1" dirty="0" smtClean="0"/>
          </a:p>
          <a:p>
            <a:pPr algn="l"/>
            <a:endParaRPr lang="pt-PT" sz="3200" b="1" dirty="0" smtClean="0"/>
          </a:p>
          <a:p>
            <a:pPr algn="l"/>
            <a:r>
              <a:rPr lang="pt-PT" sz="32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Festa da Geografia na FCSH</a:t>
            </a:r>
          </a:p>
          <a:p>
            <a:pPr algn="l"/>
            <a:r>
              <a:rPr lang="pt-PT" sz="3200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17 </a:t>
            </a:r>
            <a:r>
              <a:rPr lang="pt-PT" sz="3200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de </a:t>
            </a:r>
            <a:r>
              <a:rPr lang="pt-PT" sz="3200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fevereiro</a:t>
            </a:r>
            <a:r>
              <a:rPr lang="pt-PT" sz="3200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pt-PT" sz="3200" dirty="0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|</a:t>
            </a:r>
            <a:r>
              <a:rPr lang="pt-PT" sz="3200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auditório 1 </a:t>
            </a:r>
            <a:r>
              <a:rPr lang="pt-PT" sz="3200" dirty="0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|</a:t>
            </a:r>
            <a:r>
              <a:rPr lang="pt-PT" sz="3200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pt-PT" sz="3200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16:00</a:t>
            </a:r>
            <a:endParaRPr lang="pt-PT" sz="3200" dirty="0" smtClean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6044" y="712168"/>
            <a:ext cx="8161020" cy="2744047"/>
          </a:xfrm>
        </p:spPr>
        <p:txBody>
          <a:bodyPr>
            <a:noAutofit/>
          </a:bodyPr>
          <a:lstStyle/>
          <a:p>
            <a:pPr algn="l"/>
            <a:r>
              <a:rPr lang="pt-PT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Um percurso transcultural em investigação geográfica</a:t>
            </a:r>
            <a:endParaRPr lang="pt-PT" sz="5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4816624"/>
            <a:ext cx="5562600" cy="4144003"/>
            <a:chOff x="914400" y="4564568"/>
            <a:chExt cx="5562600" cy="4144003"/>
          </a:xfrm>
        </p:grpSpPr>
        <p:pic>
          <p:nvPicPr>
            <p:cNvPr id="1027" name="Picture 3" descr="C:\Users\GSA\Desktop\2b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4" t="2573" b="15079"/>
            <a:stretch/>
          </p:blipFill>
          <p:spPr bwMode="auto">
            <a:xfrm rot="5400000" flipV="1">
              <a:off x="1551024" y="6145177"/>
              <a:ext cx="1242162" cy="175340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GSA\Desktop\3b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10" b="18851"/>
            <a:stretch/>
          </p:blipFill>
          <p:spPr bwMode="auto">
            <a:xfrm>
              <a:off x="914400" y="4564568"/>
              <a:ext cx="2408342" cy="176003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GSA\Desktop\4b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8" t="21574"/>
            <a:stretch/>
          </p:blipFill>
          <p:spPr bwMode="auto">
            <a:xfrm>
              <a:off x="3125007" y="6400800"/>
              <a:ext cx="1028564" cy="12954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GSA\Desktop\P6110054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2" t="28159" b="6618"/>
            <a:stretch/>
          </p:blipFill>
          <p:spPr bwMode="auto">
            <a:xfrm>
              <a:off x="3424062" y="4597173"/>
              <a:ext cx="3052938" cy="172742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- 046.jpg"/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4495800" y="7772400"/>
              <a:ext cx="1219200" cy="914400"/>
            </a:xfrm>
            <a:prstGeom prst="rect">
              <a:avLst/>
            </a:prstGeom>
          </p:spPr>
        </p:pic>
        <p:pic>
          <p:nvPicPr>
            <p:cNvPr id="10" name="Picture 9" descr="- 022.jpg"/>
            <p:cNvPicPr>
              <a:picLocks noChangeAspect="1"/>
            </p:cNvPicPr>
            <p:nvPr/>
          </p:nvPicPr>
          <p:blipFill>
            <a:blip r:embed="rId9">
              <a:grayscl/>
            </a:blip>
            <a:stretch>
              <a:fillRect/>
            </a:stretch>
          </p:blipFill>
          <p:spPr>
            <a:xfrm>
              <a:off x="3200400" y="7772400"/>
              <a:ext cx="1219200" cy="914400"/>
            </a:xfrm>
            <a:prstGeom prst="rect">
              <a:avLst/>
            </a:prstGeom>
          </p:spPr>
        </p:pic>
        <p:pic>
          <p:nvPicPr>
            <p:cNvPr id="11" name="Picture 10" descr="FOTOS_PORTUGAL.jpg"/>
            <p:cNvPicPr>
              <a:picLocks noChangeAspect="1"/>
            </p:cNvPicPr>
            <p:nvPr/>
          </p:nvPicPr>
          <p:blipFill>
            <a:blip r:embed="rId10">
              <a:grayscl/>
            </a:blip>
            <a:srcRect l="2015" t="3499" r="52855" b="3084"/>
            <a:stretch>
              <a:fillRect/>
            </a:stretch>
          </p:blipFill>
          <p:spPr>
            <a:xfrm rot="5400000">
              <a:off x="1970314" y="7554686"/>
              <a:ext cx="936171" cy="1371599"/>
            </a:xfrm>
            <a:prstGeom prst="rect">
              <a:avLst/>
            </a:prstGeom>
          </p:spPr>
        </p:pic>
        <p:pic>
          <p:nvPicPr>
            <p:cNvPr id="12" name="Picture 11" descr="FOTOS_PORTUGAL22.jpg"/>
            <p:cNvPicPr>
              <a:picLocks noChangeAspect="1"/>
            </p:cNvPicPr>
            <p:nvPr/>
          </p:nvPicPr>
          <p:blipFill>
            <a:blip r:embed="rId11">
              <a:grayscl/>
            </a:blip>
            <a:srcRect l="3683" t="9155" r="53149" b="2135"/>
            <a:stretch>
              <a:fillRect/>
            </a:stretch>
          </p:blipFill>
          <p:spPr>
            <a:xfrm rot="16200000">
              <a:off x="4534707" y="6106391"/>
              <a:ext cx="1295400" cy="1884218"/>
            </a:xfrm>
            <a:prstGeom prst="rect">
              <a:avLst/>
            </a:prstGeom>
          </p:spPr>
        </p:pic>
      </p:grpSp>
      <p:pic>
        <p:nvPicPr>
          <p:cNvPr id="13" name="Imagem 12" descr="logo_egeo_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192" y="11513368"/>
            <a:ext cx="6257286" cy="91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9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26</Words>
  <Application>Microsoft Office PowerPoint</Application>
  <PresentationFormat>Papel A3 (297x420 mm)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Um percurso transcultural em investigação geográfica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percurso transcultural em investigação geográfica</dc:title>
  <dc:creator>GSA</dc:creator>
  <cp:lastModifiedBy>USER</cp:lastModifiedBy>
  <cp:revision>139</cp:revision>
  <dcterms:created xsi:type="dcterms:W3CDTF">2014-02-08T20:14:55Z</dcterms:created>
  <dcterms:modified xsi:type="dcterms:W3CDTF">2014-02-10T12:16:00Z</dcterms:modified>
</cp:coreProperties>
</file>